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67" r:id="rId21"/>
    <p:sldId id="341" r:id="rId22"/>
    <p:sldId id="369" r:id="rId23"/>
    <p:sldId id="342" r:id="rId24"/>
    <p:sldId id="347" r:id="rId25"/>
    <p:sldId id="368" r:id="rId26"/>
    <p:sldId id="370" r:id="rId27"/>
    <p:sldId id="371" r:id="rId28"/>
    <p:sldId id="372" r:id="rId29"/>
    <p:sldId id="333" r:id="rId30"/>
    <p:sldId id="364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32" r:id="rId43"/>
    <p:sldId id="346" r:id="rId44"/>
    <p:sldId id="359" r:id="rId45"/>
    <p:sldId id="360" r:id="rId46"/>
    <p:sldId id="361" r:id="rId47"/>
    <p:sldId id="362" r:id="rId48"/>
    <p:sldId id="363" r:id="rId49"/>
    <p:sldId id="331" r:id="rId50"/>
    <p:sldId id="326" r:id="rId51"/>
    <p:sldId id="330" r:id="rId52"/>
    <p:sldId id="344" r:id="rId53"/>
    <p:sldId id="343" r:id="rId54"/>
    <p:sldId id="345" r:id="rId55"/>
    <p:sldId id="31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입력박스를 클릭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더블 클릭하는 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필요한 곳에 자동 입력하게 구현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높임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3358888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573637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316998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518656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607862"/>
            <a:ext cx="5462954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1753</Words>
  <Application>Microsoft Office PowerPoint</Application>
  <PresentationFormat>와이드스크린</PresentationFormat>
  <Paragraphs>451</Paragraphs>
  <Slides>55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73</cp:revision>
  <dcterms:created xsi:type="dcterms:W3CDTF">2021-06-21T14:47:31Z</dcterms:created>
  <dcterms:modified xsi:type="dcterms:W3CDTF">2021-07-05T14:45:38Z</dcterms:modified>
</cp:coreProperties>
</file>